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34A3-A1F2-44DA-891D-5EE80B4D9C07}" type="datetimeFigureOut">
              <a:rPr lang="tr-TR" smtClean="0"/>
              <a:pPr/>
              <a:t>26.11.2013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2B5FC-61D7-4464-AFE8-9B93ED118C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34A3-A1F2-44DA-891D-5EE80B4D9C07}" type="datetimeFigureOut">
              <a:rPr lang="tr-TR" smtClean="0"/>
              <a:pPr/>
              <a:t>26.11.2013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2B5FC-61D7-4464-AFE8-9B93ED118C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34A3-A1F2-44DA-891D-5EE80B4D9C07}" type="datetimeFigureOut">
              <a:rPr lang="tr-TR" smtClean="0"/>
              <a:pPr/>
              <a:t>26.11.2013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2B5FC-61D7-4464-AFE8-9B93ED118C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34A3-A1F2-44DA-891D-5EE80B4D9C07}" type="datetimeFigureOut">
              <a:rPr lang="tr-TR" smtClean="0"/>
              <a:pPr/>
              <a:t>26.11.2013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2B5FC-61D7-4464-AFE8-9B93ED118C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34A3-A1F2-44DA-891D-5EE80B4D9C07}" type="datetimeFigureOut">
              <a:rPr lang="tr-TR" smtClean="0"/>
              <a:pPr/>
              <a:t>26.11.2013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2B5FC-61D7-4464-AFE8-9B93ED118C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34A3-A1F2-44DA-891D-5EE80B4D9C07}" type="datetimeFigureOut">
              <a:rPr lang="tr-TR" smtClean="0"/>
              <a:pPr/>
              <a:t>26.11.2013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2B5FC-61D7-4464-AFE8-9B93ED118C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34A3-A1F2-44DA-891D-5EE80B4D9C07}" type="datetimeFigureOut">
              <a:rPr lang="tr-TR" smtClean="0"/>
              <a:pPr/>
              <a:t>26.11.2013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2B5FC-61D7-4464-AFE8-9B93ED118C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34A3-A1F2-44DA-891D-5EE80B4D9C07}" type="datetimeFigureOut">
              <a:rPr lang="tr-TR" smtClean="0"/>
              <a:pPr/>
              <a:t>26.11.2013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2B5FC-61D7-4464-AFE8-9B93ED118C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34A3-A1F2-44DA-891D-5EE80B4D9C07}" type="datetimeFigureOut">
              <a:rPr lang="tr-TR" smtClean="0"/>
              <a:pPr/>
              <a:t>26.11.2013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2B5FC-61D7-4464-AFE8-9B93ED118C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34A3-A1F2-44DA-891D-5EE80B4D9C07}" type="datetimeFigureOut">
              <a:rPr lang="tr-TR" smtClean="0"/>
              <a:pPr/>
              <a:t>26.11.2013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2B5FC-61D7-4464-AFE8-9B93ED118C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34A3-A1F2-44DA-891D-5EE80B4D9C07}" type="datetimeFigureOut">
              <a:rPr lang="tr-TR" smtClean="0"/>
              <a:pPr/>
              <a:t>26.11.2013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2B5FC-61D7-4464-AFE8-9B93ED118C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D34A3-A1F2-44DA-891D-5EE80B4D9C07}" type="datetimeFigureOut">
              <a:rPr lang="tr-TR" smtClean="0"/>
              <a:pPr/>
              <a:t>26.11.2013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2B5FC-61D7-4464-AFE8-9B93ED118CE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KARANLIKTA GÖREBİLİR MİYİZ?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YARASALAR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Yarasalar çok ilginç varlıklardır. Onları ilginç kılan özelliklerinin başında ise, olağanüstü yön bulma yetenekleri </a:t>
            </a:r>
            <a:r>
              <a:rPr lang="tr-TR" dirty="0" smtClean="0"/>
              <a:t>gelir</a:t>
            </a:r>
            <a:r>
              <a:rPr lang="tr-TR" dirty="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YARASALAR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Yarasaların bu yeteneği, bilim adamları tarafından yürütülen bir dizi deneyle ortaya çıkarıldı.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YARASALAR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deneylerin ilkinde, yarasa tamamen karanlık bir odaya bırakıldı. Aynı odanın bir ucuna ise yarasanın besini olan bir sinek yerleştirildi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YARASALAR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Sinek havada daha ilk kanat çırpışlarını yaparken odanın bir ucundan hızla harekete geçen yarasa doğrudan sineğin yanına gelerek onu </a:t>
            </a:r>
            <a:r>
              <a:rPr lang="tr-TR" dirty="0" smtClean="0"/>
              <a:t>avlar.</a:t>
            </a:r>
          </a:p>
          <a:p>
            <a:endParaRPr lang="tr-T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YARASALAR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Ortaya çıkan her yeni mucizede de bilim dünyası bu olağanüstü sistemlerin nasıl çalıştığını çözmeye </a:t>
            </a:r>
            <a:r>
              <a:rPr lang="tr-TR" dirty="0" smtClean="0"/>
              <a:t>uğraşmaktadır.</a:t>
            </a:r>
          </a:p>
          <a:p>
            <a:endParaRPr lang="tr-T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YARASALAR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Yarasaların, zaman zaman, yaptıkları bu yolculuk nedeniyle mağaradan 50-70 km. kadar uzaklaştıkları tespit </a:t>
            </a:r>
            <a:r>
              <a:rPr lang="tr-TR" dirty="0" smtClean="0"/>
              <a:t>edildi.</a:t>
            </a:r>
            <a:endParaRPr lang="tr-T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BENİ DİNLEDİĞİNİZ İÇİN TEŞEKKÜR EDERİM.</a:t>
            </a:r>
          </a:p>
          <a:p>
            <a:pPr>
              <a:buNone/>
            </a:pPr>
            <a:r>
              <a:rPr lang="tr-TR" smtClean="0"/>
              <a:t>Fatih Talha KOÇAK 4\A 223</a:t>
            </a:r>
            <a:endParaRPr lang="tr-T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130</Words>
  <Application>Microsoft Office PowerPoint</Application>
  <PresentationFormat>Ekran Gösterisi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KARANLIKTA GÖREBİLİR MİYİZ?</vt:lpstr>
      <vt:lpstr>YARASALAR</vt:lpstr>
      <vt:lpstr>YARASALAR</vt:lpstr>
      <vt:lpstr>YARASALAR</vt:lpstr>
      <vt:lpstr>YARASALAR</vt:lpstr>
      <vt:lpstr>YARASALAR</vt:lpstr>
      <vt:lpstr>YARASALAR</vt:lpstr>
      <vt:lpstr>Slayt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KARANLIKTA GÖREBİLİRMİYİZ</dc:title>
  <dc:creator>Ali İhsan</dc:creator>
  <cp:lastModifiedBy>Ali İhsan</cp:lastModifiedBy>
  <cp:revision>3</cp:revision>
  <dcterms:created xsi:type="dcterms:W3CDTF">2013-11-25T18:19:20Z</dcterms:created>
  <dcterms:modified xsi:type="dcterms:W3CDTF">2013-11-26T18:31:36Z</dcterms:modified>
</cp:coreProperties>
</file>